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080625" cy="7559675"/>
  <p:notesSz cx="7559675" cy="10691813"/>
  <p:defaultTextStyle>
    <a:defPPr>
      <a:defRPr lang="fr-FR"/>
    </a:defPPr>
    <a:lvl1pPr marL="0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3972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7943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1915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5886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9858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3829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7801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1772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4587-74ED-4727-9B88-D73037986637}" type="datetimeFigureOut">
              <a:rPr lang="fr-FR" smtClean="0"/>
              <a:t>15/09/2013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33B7-CE87-4122-8ECD-37940AA208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81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A4587-74ED-4727-9B88-D73037986637}" type="datetimeFigureOut">
              <a:rPr lang="fr-FR" smtClean="0"/>
              <a:t>15/09/2013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333B7-CE87-4122-8ECD-37940AA208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50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00794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smtClean="0"/>
              <a:t>Fenêtre sur cour</a:t>
            </a:r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91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smtClean="0"/>
              <a:t>Fenêtre sur cour</a:t>
            </a:r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99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fr-FR" smtClean="0"/>
              <a:t>Questionnaire sur le film</a:t>
            </a:r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98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fr-FR" smtClean="0"/>
              <a:t>Lexique d'analyse filmique</a:t>
            </a:r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05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fr-FR" smtClean="0"/>
              <a:t>Lexique d'analyse filmique</a:t>
            </a:r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10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sz="4000" smtClean="0"/>
              <a:t>Lexique d'analyse filmique</a:t>
            </a:r>
            <a:endParaRPr lang="fr-FR" sz="400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25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smtClean="0"/>
              <a:t>Lexique d'analyse filmique</a:t>
            </a:r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33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smtClean="0"/>
              <a:t>Fenêtre sur cour</a:t>
            </a:r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02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Personnalisé</PresentationFormat>
  <Paragraphs>8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Fenêtre sur cour</vt:lpstr>
      <vt:lpstr>Fenêtre sur cour</vt:lpstr>
      <vt:lpstr>Questionnaire sur le film</vt:lpstr>
      <vt:lpstr>Lexique d'analyse filmique</vt:lpstr>
      <vt:lpstr>Lexique d'analyse filmique</vt:lpstr>
      <vt:lpstr>Lexique d'analyse filmique</vt:lpstr>
      <vt:lpstr>Lexique d'analyse filmique</vt:lpstr>
      <vt:lpstr>Fenêtre sur cour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Fenêtre sur cour</dc:title>
  <dc:creator>Karine</dc:creator>
  <cp:lastModifiedBy>Karine</cp:lastModifiedBy>
  <cp:revision>1</cp:revision>
  <dcterms:created xsi:type="dcterms:W3CDTF">2013-09-15T14:26:05Z</dcterms:created>
  <dcterms:modified xsi:type="dcterms:W3CDTF">2013-09-15T14:26:05Z</dcterms:modified>
</cp:coreProperties>
</file>