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E2AF-34A6-4968-9F04-0F6C99E7A94C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2925-786B-4371-B4C0-357235CBDB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E2AF-34A6-4968-9F04-0F6C99E7A94C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2925-786B-4371-B4C0-357235CBDB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E2AF-34A6-4968-9F04-0F6C99E7A94C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2925-786B-4371-B4C0-357235CBDB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E2AF-34A6-4968-9F04-0F6C99E7A94C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2925-786B-4371-B4C0-357235CBDB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E2AF-34A6-4968-9F04-0F6C99E7A94C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2925-786B-4371-B4C0-357235CBDB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E2AF-34A6-4968-9F04-0F6C99E7A94C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2925-786B-4371-B4C0-357235CBDB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E2AF-34A6-4968-9F04-0F6C99E7A94C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2925-786B-4371-B4C0-357235CBDB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E2AF-34A6-4968-9F04-0F6C99E7A94C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2925-786B-4371-B4C0-357235CBDB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E2AF-34A6-4968-9F04-0F6C99E7A94C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2925-786B-4371-B4C0-357235CBDB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E2AF-34A6-4968-9F04-0F6C99E7A94C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2925-786B-4371-B4C0-357235CBDB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E2AF-34A6-4968-9F04-0F6C99E7A94C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2925-786B-4371-B4C0-357235CBDB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5E2AF-34A6-4968-9F04-0F6C99E7A94C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2925-786B-4371-B4C0-357235CBDBC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b="1" dirty="0"/>
              <a:t>Andrea Mantegna (Isola di </a:t>
            </a:r>
            <a:r>
              <a:rPr lang="fr-FR" sz="2700" b="1" dirty="0" err="1"/>
              <a:t>Carturo</a:t>
            </a:r>
            <a:r>
              <a:rPr lang="fr-FR" sz="2700" b="1" dirty="0"/>
              <a:t>, vers 1431 - Mantoue, 1506)</a:t>
            </a:r>
            <a:br>
              <a:rPr lang="fr-FR" sz="2700" b="1" dirty="0"/>
            </a:br>
            <a:r>
              <a:rPr lang="fr-FR" sz="2700" b="1" dirty="0"/>
              <a:t>Minerve chassant les Vices du jardin de la vertu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585441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1216025"/>
            <a:ext cx="91122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ame-licorne.pagesperso-orange.fr/IMAGES/mantegna%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87" y="1215000"/>
            <a:ext cx="8823827" cy="44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142984"/>
            <a:ext cx="8858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4000" b="1" i="1" dirty="0" smtClean="0"/>
          </a:p>
          <a:p>
            <a:pPr algn="ctr"/>
            <a:endParaRPr lang="fr-FR" sz="4000" b="1" i="1" dirty="0"/>
          </a:p>
          <a:p>
            <a:pPr algn="ctr"/>
            <a:r>
              <a:rPr lang="fr-FR" sz="4000" b="1" i="1" dirty="0" smtClean="0"/>
              <a:t>Psycho</a:t>
            </a:r>
            <a:r>
              <a:rPr lang="fr-FR" sz="4000" b="1" dirty="0" smtClean="0"/>
              <a:t>machie</a:t>
            </a:r>
            <a:r>
              <a:rPr lang="fr-FR" sz="4000" dirty="0" smtClean="0"/>
              <a:t>:</a:t>
            </a:r>
          </a:p>
          <a:p>
            <a:pPr algn="ctr"/>
            <a:endParaRPr lang="fr-FR" sz="4000" dirty="0"/>
          </a:p>
          <a:p>
            <a:pPr algn="ctr"/>
            <a:r>
              <a:rPr lang="fr-FR" sz="4000" dirty="0" smtClean="0"/>
              <a:t>Combat </a:t>
            </a:r>
            <a:r>
              <a:rPr lang="fr-FR" sz="4000" dirty="0"/>
              <a:t>symbolique du vice et de la vertu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4000"/>
            <a:ext cx="8353361" cy="68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minerve chassant les vices du jardin de la vertu DETAIL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52"/>
            <a:ext cx="4493177" cy="65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ésultat de recherche d'images pour &quot;minerve chassant les vices du jardin de la vertu DETAIL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00" y="90000"/>
            <a:ext cx="9024000" cy="67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575340" cy="66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84" y="639000"/>
            <a:ext cx="8971033" cy="56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ésultat de recherche d'images pour &quot;minerve chassant les vices du jardin de la vertu DETAIL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00222"/>
            <a:ext cx="8352000" cy="83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3429000" cy="451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2904013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Résultat de recherche d'images pour &quot;minerve chassant les vices du jardin de la vertu DETAIL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60" name="Picture 4" descr="Résultat de recherche d'images pour &quot;minerve chassant les vices du jardin de la vertu DETAIL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43682" cy="65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</Words>
  <Application>Microsoft Office PowerPoint</Application>
  <PresentationFormat>Affichage à l'écran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Andrea Mantegna (Isola di Carturo, vers 1431 - Mantoue, 1506) Minerve chassant les Vices du jardin de la vertu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Andrea Mantegna (Isola di Carturo, vers 1431 - Mantoue, 1506) Minerve chassant les Vices du jardin de la vertu</dc:title>
  <dc:creator>Karine</dc:creator>
  <cp:lastModifiedBy>Karine</cp:lastModifiedBy>
  <cp:revision>8</cp:revision>
  <dcterms:created xsi:type="dcterms:W3CDTF">2020-03-09T13:14:38Z</dcterms:created>
  <dcterms:modified xsi:type="dcterms:W3CDTF">2020-03-09T16:59:03Z</dcterms:modified>
</cp:coreProperties>
</file>